
<file path=[Content_Types].xml><?xml version="1.0" encoding="utf-8"?>
<Types xmlns="http://schemas.openxmlformats.org/package/2006/content-types">
  <Default Extension="xml" ContentType="application/xml"/>
  <Default Extension="mp3" ContentType="audio/mpeg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347" r:id="rId2"/>
    <p:sldId id="342" r:id="rId3"/>
    <p:sldId id="257" r:id="rId4"/>
    <p:sldId id="258" r:id="rId5"/>
    <p:sldId id="341" r:id="rId6"/>
    <p:sldId id="259" r:id="rId7"/>
    <p:sldId id="340" r:id="rId8"/>
    <p:sldId id="260" r:id="rId9"/>
    <p:sldId id="261" r:id="rId10"/>
    <p:sldId id="262" r:id="rId11"/>
    <p:sldId id="263" r:id="rId12"/>
    <p:sldId id="264" r:id="rId13"/>
    <p:sldId id="265" r:id="rId14"/>
    <p:sldId id="323" r:id="rId15"/>
    <p:sldId id="266" r:id="rId16"/>
    <p:sldId id="268" r:id="rId17"/>
    <p:sldId id="333" r:id="rId18"/>
    <p:sldId id="334" r:id="rId19"/>
    <p:sldId id="330" r:id="rId20"/>
    <p:sldId id="331" r:id="rId21"/>
    <p:sldId id="271" r:id="rId22"/>
    <p:sldId id="322" r:id="rId23"/>
    <p:sldId id="337" r:id="rId24"/>
    <p:sldId id="274" r:id="rId25"/>
    <p:sldId id="338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335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43" r:id="rId60"/>
    <p:sldId id="344" r:id="rId61"/>
    <p:sldId id="345" r:id="rId62"/>
    <p:sldId id="309" r:id="rId63"/>
    <p:sldId id="310" r:id="rId64"/>
    <p:sldId id="312" r:id="rId65"/>
    <p:sldId id="346" r:id="rId66"/>
    <p:sldId id="311" r:id="rId67"/>
    <p:sldId id="313" r:id="rId68"/>
    <p:sldId id="314" r:id="rId69"/>
    <p:sldId id="328" r:id="rId70"/>
    <p:sldId id="336" r:id="rId71"/>
    <p:sldId id="325" r:id="rId72"/>
    <p:sldId id="318" r:id="rId73"/>
    <p:sldId id="319" r:id="rId74"/>
    <p:sldId id="320" r:id="rId75"/>
    <p:sldId id="321" r:id="rId76"/>
    <p:sldId id="326" r:id="rId77"/>
    <p:sldId id="349" r:id="rId78"/>
    <p:sldId id="350" r:id="rId79"/>
    <p:sldId id="348" r:id="rId8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47"/>
    <p:restoredTop sz="94655"/>
  </p:normalViewPr>
  <p:slideViewPr>
    <p:cSldViewPr snapToGrid="0">
      <p:cViewPr>
        <p:scale>
          <a:sx n="202" d="100"/>
          <a:sy n="202" d="100"/>
        </p:scale>
        <p:origin x="288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00CBA-2E9B-4968-A8A6-024DB1F0BA7B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E4179-5FA1-4235-9752-BF646DE4E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41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E4179-5FA1-4235-9752-BF646DE4E7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45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Left to right: Center for the Study of the Sacred Texts, Seat</a:t>
            </a:r>
            <a:r>
              <a:rPr lang="en-US" sz="1100" baseline="0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 of the Universal House of Justice, International Teaching Center, Baha’i Archives Building</a:t>
            </a:r>
            <a:endParaRPr lang="en-US" sz="1100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E4179-5FA1-4235-9752-BF646DE4E79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78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member of a National Spiritual Assembly throughout the world is a</a:t>
            </a:r>
            <a:r>
              <a:rPr lang="en-US" baseline="0" dirty="0" smtClean="0"/>
              <a:t> delegate who will cast a vote to elect those who will serve on the Universal House of Justice. This was the gathering of delegates for the 1983 election.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E4179-5FA1-4235-9752-BF646DE4E79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11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A0A3-81D4-4FDC-9FCF-E849E849B69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03499-E373-498C-A1B6-D014FCA44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6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A0A3-81D4-4FDC-9FCF-E849E849B69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03499-E373-498C-A1B6-D014FCA44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14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A0A3-81D4-4FDC-9FCF-E849E849B69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03499-E373-498C-A1B6-D014FCA44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7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A0A3-81D4-4FDC-9FCF-E849E849B69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03499-E373-498C-A1B6-D014FCA44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851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A0A3-81D4-4FDC-9FCF-E849E849B69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03499-E373-498C-A1B6-D014FCA44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69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A0A3-81D4-4FDC-9FCF-E849E849B69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03499-E373-498C-A1B6-D014FCA44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86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A0A3-81D4-4FDC-9FCF-E849E849B69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03499-E373-498C-A1B6-D014FCA44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7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A0A3-81D4-4FDC-9FCF-E849E849B69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03499-E373-498C-A1B6-D014FCA44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80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A0A3-81D4-4FDC-9FCF-E849E849B69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03499-E373-498C-A1B6-D014FCA44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36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A0A3-81D4-4FDC-9FCF-E849E849B69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03499-E373-498C-A1B6-D014FCA44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11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4A0A3-81D4-4FDC-9FCF-E849E849B69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03499-E373-498C-A1B6-D014FCA44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37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4A0A3-81D4-4FDC-9FCF-E849E849B692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03499-E373-498C-A1B6-D014FCA44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960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3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2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0.jpg"/><Relationship Id="rId5" Type="http://schemas.openxmlformats.org/officeDocument/2006/relationships/image" Target="../media/image2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58" y="18288"/>
            <a:ext cx="8868884" cy="6858000"/>
          </a:xfrm>
          <a:prstGeom prst="rect">
            <a:avLst/>
          </a:prstGeom>
        </p:spPr>
      </p:pic>
      <p:pic>
        <p:nvPicPr>
          <p:cNvPr id="3" name="Rose-Marie Peterson - 06 - From the Sweet Scented Stream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5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 Nasiri'd-Din Shah on Peacock Thron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38" y="0"/>
            <a:ext cx="50879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428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 Zagros Mountains in wint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7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3026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 Pack mules on mountainous rou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363"/>
            <a:ext cx="12192000" cy="5119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051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 Caravan with Howdah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3" y="0"/>
            <a:ext cx="114188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582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 Sultan Abdul-Maji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688" y="0"/>
            <a:ext cx="5507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031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 Old Baghd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0"/>
            <a:ext cx="112664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9975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 Baghdad hou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75" y="0"/>
            <a:ext cx="97964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253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 Mountains of Suylaymaniyyih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463"/>
            <a:ext cx="12192000" cy="5551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6450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 Baghdad circa 1800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0"/>
            <a:ext cx="11601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914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16" y="268224"/>
            <a:ext cx="3858768" cy="632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10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19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332" y="507492"/>
            <a:ext cx="3831336" cy="58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87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 Original Ridvan Garden on Tigris Riv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0"/>
            <a:ext cx="11976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014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2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31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73152"/>
            <a:ext cx="12015216" cy="670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22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 Walled City of Constantinopl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2017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528" y="109729"/>
            <a:ext cx="6894576" cy="657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98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 City of Adrianople, Turke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32" y="0"/>
            <a:ext cx="792784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793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 Gate of Adrianople - Edirn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30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 Early pic of Bahaullah's Adrianople hom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50" y="0"/>
            <a:ext cx="4508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4972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 Bahaullah's house in Adrianopl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0"/>
            <a:ext cx="91043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5700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 Bahaullah born in Tihran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5"/>
            <a:ext cx="12192000" cy="67738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816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 Cape Helles, Gallopli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0"/>
            <a:ext cx="103060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618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 Acre the fortified prison cit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75" y="0"/>
            <a:ext cx="9213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639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 The Sea Gate of Akka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8" y="0"/>
            <a:ext cx="10409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563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 The stairway to prison entranc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" y="0"/>
            <a:ext cx="112125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874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 Entrance to prison-recen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0"/>
            <a:ext cx="8864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71752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 Bahaullah's cell in citade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13" y="0"/>
            <a:ext cx="91217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06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 Citadel window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63" y="0"/>
            <a:ext cx="88296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7110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 Skylight-priso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8" y="0"/>
            <a:ext cx="10561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67570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 House of Abbu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13" y="0"/>
            <a:ext cx="9858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14181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188" y="259080"/>
            <a:ext cx="3849624" cy="633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93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 Baha'u'llah's home in Tihra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0"/>
            <a:ext cx="10510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5249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 Baha'u'llah's room - 'Abbud - toda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0"/>
            <a:ext cx="11161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1635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 Akka's Aqueduc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75" y="0"/>
            <a:ext cx="10863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0154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 'Akka, Landga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0"/>
            <a:ext cx="5435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32514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 Early picture of Mazra'ih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8" y="0"/>
            <a:ext cx="10423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8962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 Mazra'ih Toda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0"/>
            <a:ext cx="10440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25438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 The Farm, Mazra'ih, toda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0"/>
            <a:ext cx="104886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6371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 Early picture of Bahj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938" y="0"/>
            <a:ext cx="5572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3100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 Aerial view of Bahji toda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38" y="0"/>
            <a:ext cx="9407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04189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 The Mansion of Bahji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3" y="0"/>
            <a:ext cx="87026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279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 Bahji at dusk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" y="0"/>
            <a:ext cx="10299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103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3" y="576072"/>
            <a:ext cx="10716768" cy="56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04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 Bahji from above at nigh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8" y="0"/>
            <a:ext cx="10715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1674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 Hall in Bahji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75" y="0"/>
            <a:ext cx="10509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3724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 Baha'u'llah's Room at Bahji, toda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2407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 Bridge entering Ridvan Garde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8318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 Garden of Ridvan, from river, tre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3" y="0"/>
            <a:ext cx="10290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61050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 Fountain in the Ridvan Garde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92768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 Ridvan - sunlight playing leav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2821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 Mt. Carmel 1920s colorize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0"/>
            <a:ext cx="12182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1177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 Carmel toda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63699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4762"/>
            <a:ext cx="9525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66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 Martyrdom drawin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050" y="0"/>
            <a:ext cx="68199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6642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44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009650"/>
            <a:ext cx="73152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193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 Arc - Baha'i World Center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8" y="0"/>
            <a:ext cx="80359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5030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 Bridge - Shrine and terrac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3" y="0"/>
            <a:ext cx="10328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6082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 Garden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25" y="0"/>
            <a:ext cx="81089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427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94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 Terrac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4067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 Archives and Shrine at twiligh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8" y="0"/>
            <a:ext cx="103092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83945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 Mt. Carmel at nigh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25" y="0"/>
            <a:ext cx="4603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8410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 People on Terraces at openin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3" y="0"/>
            <a:ext cx="10085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397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127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 Multi-racial people on terrac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13" y="0"/>
            <a:ext cx="4346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0664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 April 1983 Delegates for Election of the Universal House of Justice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0"/>
            <a:ext cx="10312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57665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 Map - Baha'u'llah's exil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67361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 The-Shrine-of-Bahaullah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53718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 Multi-Racia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50"/>
            <a:ext cx="12192000" cy="6564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6028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5 Multi-Racia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5" y="0"/>
            <a:ext cx="103679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38076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787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48" y="466344"/>
            <a:ext cx="5937504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081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118" y="606546"/>
            <a:ext cx="5635763" cy="564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373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60" y="0"/>
            <a:ext cx="9118879" cy="6858000"/>
          </a:xfrm>
          <a:prstGeom prst="rect">
            <a:avLst/>
          </a:prstGeom>
        </p:spPr>
      </p:pic>
      <p:pic>
        <p:nvPicPr>
          <p:cNvPr id="3" name="Rose-Marie Peterson - 01 - Excerpt from Tab of Carm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1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 Entrance to Siyah-Cha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38" y="0"/>
            <a:ext cx="103457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156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 Two links of one of the chain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0"/>
            <a:ext cx="91948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442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2214</TotalTime>
  <Words>73</Words>
  <Application>Microsoft Macintosh PowerPoint</Application>
  <PresentationFormat>Widescreen</PresentationFormat>
  <Paragraphs>5</Paragraphs>
  <Slides>79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4" baseType="lpstr">
      <vt:lpstr>Calibri</vt:lpstr>
      <vt:lpstr>Calibri Light</vt:lpstr>
      <vt:lpstr>CordiaUPC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Gwyneth Magaditsch</dc:creator>
  <cp:lastModifiedBy>Themis Katsianos</cp:lastModifiedBy>
  <cp:revision>33</cp:revision>
  <dcterms:created xsi:type="dcterms:W3CDTF">2017-08-26T02:45:18Z</dcterms:created>
  <dcterms:modified xsi:type="dcterms:W3CDTF">2017-10-13T19:26:03Z</dcterms:modified>
</cp:coreProperties>
</file>